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56" r:id="rId3"/>
    <p:sldId id="262" r:id="rId4"/>
    <p:sldId id="257" r:id="rId5"/>
    <p:sldId id="258" r:id="rId6"/>
    <p:sldId id="259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gjamesbibleonline.org/2-Corinthians-4-17/" TargetMode="External"/><Relationship Id="rId2" Type="http://schemas.openxmlformats.org/officeDocument/2006/relationships/hyperlink" Target="https://www.kingjamesbibleonline.org/2-Corinthians-4-16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freepngimg.com/png/32124-mirror-image" TargetMode="External"/><Relationship Id="rId4" Type="http://schemas.openxmlformats.org/officeDocument/2006/relationships/hyperlink" Target="https://www.kingjamesbibleonline.org/2-Corinthians-4-18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.co/d/4t7lWhw" TargetMode="External"/><Relationship Id="rId2" Type="http://schemas.openxmlformats.org/officeDocument/2006/relationships/hyperlink" Target="https://www.youtube.com/c/PhoenixZone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eaton.edu/magazine/winter-2023/dr-ruth-lewis-bentley-alumna-of-the-yea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632FBD-EFF4-4667-8954-8CE5B50B1B90}"/>
              </a:ext>
            </a:extLst>
          </p:cNvPr>
          <p:cNvSpPr/>
          <p:nvPr/>
        </p:nvSpPr>
        <p:spPr>
          <a:xfrm>
            <a:off x="1332090" y="2168352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Helvetica Neue"/>
              </a:rPr>
              <a:t>Yo</a:t>
            </a: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, we at war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We at war with terrorism, racism,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And most of all, we at war with ourselves</a:t>
            </a:r>
            <a:br>
              <a:rPr lang="en-US" sz="2400" b="1" dirty="0">
                <a:solidFill>
                  <a:schemeClr val="bg1"/>
                </a:solidFill>
              </a:rPr>
            </a:b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Jesus walks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God show me the way because the devil's </a:t>
            </a:r>
            <a:r>
              <a:rPr lang="en-US" sz="2400" b="1" dirty="0" err="1">
                <a:solidFill>
                  <a:schemeClr val="bg1"/>
                </a:solidFill>
                <a:latin typeface="Helvetica Neue"/>
              </a:rPr>
              <a:t>tryna</a:t>
            </a: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 break me down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Jesus walks with me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E2476-DE74-4D97-8C9C-03A710B5C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555" y="712081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29216-D0CB-4EDC-A5FB-D501A260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545" y="2855206"/>
            <a:ext cx="2750269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FBA30-1B78-4AA9-8844-6B7C8381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80" y="974977"/>
            <a:ext cx="4572396" cy="47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2204C-AB05-46A5-ACEE-D1CE9FC6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956857"/>
            <a:ext cx="495038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0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452614-E493-4171-911B-5E6FEC321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1072692"/>
            <a:ext cx="530398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B3C83-FCAB-4696-B741-86B6DFD0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830" y="2348087"/>
            <a:ext cx="2269195" cy="3838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739B6-9C46-4D76-8875-502D8C9E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04" y="1004711"/>
            <a:ext cx="24384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8514C-02BC-40A6-98F4-A8EFE14E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77" y="2975291"/>
            <a:ext cx="2914309" cy="3211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525A25-20BB-417F-80AD-A40481AA9C69}"/>
              </a:ext>
            </a:extLst>
          </p:cNvPr>
          <p:cNvSpPr txBox="1"/>
          <p:nvPr/>
        </p:nvSpPr>
        <p:spPr>
          <a:xfrm>
            <a:off x="4842932" y="2975291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Doll by Sis. Hill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11922-3573-4DC5-BC2E-38BB0D3F6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738" y="643466"/>
            <a:ext cx="2724385" cy="2043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E335E5-7836-466D-B19E-CE9FD0E8BBEE}"/>
              </a:ext>
            </a:extLst>
          </p:cNvPr>
          <p:cNvSpPr txBox="1"/>
          <p:nvPr/>
        </p:nvSpPr>
        <p:spPr>
          <a:xfrm>
            <a:off x="6768621" y="671692"/>
            <a:ext cx="10122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Artwork by </a:t>
            </a:r>
          </a:p>
          <a:p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Sis. Juanita Edwards</a:t>
            </a:r>
          </a:p>
        </p:txBody>
      </p:sp>
    </p:spTree>
    <p:extLst>
      <p:ext uri="{BB962C8B-B14F-4D97-AF65-F5344CB8AC3E}">
        <p14:creationId xmlns:p14="http://schemas.microsoft.com/office/powerpoint/2010/main" val="4222884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6B3B9-D05F-433B-90D0-6EFEDACF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33" y="979332"/>
            <a:ext cx="3962534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7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94DE06-2FC4-4534-9686-3C9D0C17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796" y="1027434"/>
            <a:ext cx="2866581" cy="25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6E682-5E56-496F-A514-DAE11963CBD7}"/>
              </a:ext>
            </a:extLst>
          </p:cNvPr>
          <p:cNvSpPr/>
          <p:nvPr/>
        </p:nvSpPr>
        <p:spPr>
          <a:xfrm>
            <a:off x="6694312" y="3583797"/>
            <a:ext cx="41543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I’m </a:t>
            </a:r>
            <a:r>
              <a:rPr lang="en-US" sz="2000" b="1" dirty="0" err="1">
                <a:solidFill>
                  <a:schemeClr val="bg1"/>
                </a:solidFill>
              </a:rPr>
              <a:t>gonna</a:t>
            </a:r>
            <a:r>
              <a:rPr lang="en-US" sz="2000" b="1" dirty="0">
                <a:solidFill>
                  <a:schemeClr val="bg1"/>
                </a:solidFill>
              </a:rPr>
              <a:t>, Praise him,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Praise him </a:t>
            </a:r>
            <a:r>
              <a:rPr lang="en-US" sz="2000" b="1" dirty="0" err="1">
                <a:solidFill>
                  <a:schemeClr val="bg1"/>
                </a:solidFill>
              </a:rPr>
              <a:t>til</a:t>
            </a:r>
            <a:r>
              <a:rPr lang="en-US" sz="2000" b="1" dirty="0">
                <a:solidFill>
                  <a:schemeClr val="bg1"/>
                </a:solidFill>
              </a:rPr>
              <a:t> I’m gone. When the praise go up, the blessings come down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Blessings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Chance the Rapper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71672-EA09-4D99-8918-6A29FC32A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84" y="3260828"/>
            <a:ext cx="1585097" cy="1871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CE7C84-F1C8-49D2-976B-27F87E56A7A1}"/>
              </a:ext>
            </a:extLst>
          </p:cNvPr>
          <p:cNvSpPr/>
          <p:nvPr/>
        </p:nvSpPr>
        <p:spPr>
          <a:xfrm>
            <a:off x="1523205" y="1140726"/>
            <a:ext cx="344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 just keep elevating, </a:t>
            </a:r>
          </a:p>
          <a:p>
            <a:r>
              <a:rPr lang="en-US" b="1" dirty="0">
                <a:solidFill>
                  <a:schemeClr val="bg1"/>
                </a:solidFill>
              </a:rPr>
              <a:t>no losses, just upgrading</a:t>
            </a:r>
          </a:p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My lessons, made blessings,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Level up…. Cierra</a:t>
            </a:r>
          </a:p>
        </p:txBody>
      </p:sp>
    </p:spTree>
    <p:extLst>
      <p:ext uri="{BB962C8B-B14F-4D97-AF65-F5344CB8AC3E}">
        <p14:creationId xmlns:p14="http://schemas.microsoft.com/office/powerpoint/2010/main" val="210668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8943E5-6E74-41CE-8163-651964DE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77644"/>
            <a:ext cx="4351025" cy="2954529"/>
          </a:xfrm>
        </p:spPr>
        <p:txBody>
          <a:bodyPr/>
          <a:lstStyle/>
          <a:p>
            <a:r>
              <a:rPr lang="en-US" sz="3200" b="1" dirty="0"/>
              <a:t>Rejoice in the inheritance…..</a:t>
            </a:r>
            <a:br>
              <a:rPr lang="en-US" sz="1400" b="1" dirty="0"/>
            </a:b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 </a:t>
            </a:r>
            <a:br>
              <a:rPr lang="en-US" sz="1400" dirty="0"/>
            </a:br>
            <a:r>
              <a:rPr lang="en-US" sz="1800" dirty="0"/>
              <a:t>1 Peter 1: 3-4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baseline="30000" dirty="0"/>
              <a:t>3 </a:t>
            </a:r>
            <a:r>
              <a:rPr lang="en-US" sz="1800" dirty="0"/>
              <a:t>Blessed be the God and Father of our Lord Jesus Christ, which according to his abundant mercy hath begotten us again unto a lively hope by the resurrection of Jesus Christ from the dead,</a:t>
            </a:r>
            <a:br>
              <a:rPr lang="en-US" sz="1800" dirty="0"/>
            </a:br>
            <a:r>
              <a:rPr lang="en-US" sz="1800" b="1" baseline="30000" dirty="0"/>
              <a:t>4 </a:t>
            </a:r>
            <a:r>
              <a:rPr lang="en-US" sz="1800" dirty="0"/>
              <a:t>To an inheritance incorruptible, and undefiled, and that </a:t>
            </a:r>
            <a:r>
              <a:rPr lang="en-US" sz="1800" dirty="0" err="1"/>
              <a:t>fadeth</a:t>
            </a:r>
            <a:r>
              <a:rPr lang="en-US" sz="1800" dirty="0"/>
              <a:t> not away, reserved in heaven for you,</a:t>
            </a:r>
            <a:br>
              <a:rPr lang="en-US" dirty="0"/>
            </a:br>
            <a:br>
              <a:rPr lang="en-US" sz="4400" b="1" dirty="0"/>
            </a:br>
            <a:br>
              <a:rPr lang="en-US" sz="4400" b="1" dirty="0"/>
            </a:br>
            <a:endParaRPr lang="en-US" sz="44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9FE8DF-EAF5-4701-923E-53B4C5188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728869"/>
            <a:ext cx="3757545" cy="4903303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2 Cor. 4:16-18</a:t>
            </a:r>
          </a:p>
          <a:p>
            <a:r>
              <a:rPr lang="en-US" sz="1900" baseline="30000" dirty="0">
                <a:solidFill>
                  <a:schemeClr val="tx1"/>
                </a:solidFill>
              </a:rPr>
              <a:t>16</a:t>
            </a:r>
            <a:r>
              <a:rPr lang="en-US" sz="1900" dirty="0">
                <a:solidFill>
                  <a:schemeClr val="tx1"/>
                </a:solidFill>
              </a:rPr>
              <a:t> </a:t>
            </a:r>
            <a:r>
              <a:rPr lang="en-US" sz="1900" dirty="0">
                <a:solidFill>
                  <a:schemeClr val="tx1"/>
                </a:solidFill>
                <a:hlinkClick r:id="rId2" tooltip="CLICK FOR MORE TRANSLATIONS of 2 Corinthians 4:16- For which cause we faint not; but though our outward man perish, yet the inward [man] is renewed day by da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which cause we faint not; but though our outward man perish, yet the inward </a:t>
            </a:r>
            <a:r>
              <a:rPr lang="en-US" sz="1900" i="1" dirty="0">
                <a:solidFill>
                  <a:schemeClr val="tx1"/>
                </a:solidFill>
                <a:hlinkClick r:id="rId2" tooltip="CLICK FOR MORE TRANSLATIONS of 2 Corinthians 4:16- For which cause we faint not; but though our outward man perish, yet the inward [man] is renewed day by da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</a:t>
            </a:r>
            <a:r>
              <a:rPr lang="en-US" sz="1900" dirty="0">
                <a:solidFill>
                  <a:schemeClr val="tx1"/>
                </a:solidFill>
                <a:hlinkClick r:id="rId2" tooltip="CLICK FOR MORE TRANSLATIONS of 2 Corinthians 4:16- For which cause we faint not; but though our outward man perish, yet the inward [man] is renewed day by da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is renewed day by day.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baseline="30000" dirty="0">
                <a:solidFill>
                  <a:schemeClr val="tx1"/>
                </a:solidFill>
              </a:rPr>
              <a:t>17</a:t>
            </a:r>
            <a:r>
              <a:rPr lang="en-US" sz="1900" dirty="0">
                <a:solidFill>
                  <a:schemeClr val="tx1"/>
                </a:solidFill>
              </a:rPr>
              <a:t> </a:t>
            </a:r>
            <a:r>
              <a:rPr lang="en-US" sz="1900" dirty="0">
                <a:solidFill>
                  <a:schemeClr val="tx1"/>
                </a:solidFill>
                <a:hlinkClick r:id="rId3" tooltip="CLICK FOR MORE TRANSLATIONS of 2 Corinthians 4:17- For our light affliction, which is but for a moment, worketh for us a far more exceeding [and] eternal weight of glory;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our light affliction, which is but for a moment, worketh for us a far more exceeding </a:t>
            </a:r>
            <a:r>
              <a:rPr lang="en-US" sz="1900" i="1" dirty="0">
                <a:solidFill>
                  <a:schemeClr val="tx1"/>
                </a:solidFill>
                <a:hlinkClick r:id="rId3" tooltip="CLICK FOR MORE TRANSLATIONS of 2 Corinthians 4:17- For our light affliction, which is but for a moment, worketh for us a far more exceeding [and] eternal weight of glory;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1900" dirty="0">
                <a:solidFill>
                  <a:schemeClr val="tx1"/>
                </a:solidFill>
                <a:hlinkClick r:id="rId3" tooltip="CLICK FOR MORE TRANSLATIONS of 2 Corinthians 4:17- For our light affliction, which is but for a moment, worketh for us a far more exceeding [and] eternal weight of glory;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eternal weight of glory;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baseline="30000" dirty="0">
                <a:solidFill>
                  <a:schemeClr val="tx1"/>
                </a:solidFill>
              </a:rPr>
              <a:t>18</a:t>
            </a:r>
            <a:r>
              <a:rPr lang="en-US" sz="1900" dirty="0">
                <a:solidFill>
                  <a:schemeClr val="tx1"/>
                </a:solidFill>
              </a:rPr>
              <a:t> </a:t>
            </a:r>
            <a:r>
              <a:rPr lang="en-US" sz="1900" dirty="0">
                <a:solidFill>
                  <a:schemeClr val="tx1"/>
                </a:solidFill>
                <a:hlinkClick r:id="rId4" tooltip="CLICK FOR MORE TRANSLATIONS of 2 Corinthians 4:18- While we look not at the things which are seen, but at the things which are not seen: for the things which are seen [are] temporal; but the things which are not seen [are] eternal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While we look not at the things which are seen, but at the things which are not seen: for the things which are seen </a:t>
            </a:r>
            <a:r>
              <a:rPr lang="en-US" sz="1900" i="1" dirty="0">
                <a:solidFill>
                  <a:schemeClr val="tx1"/>
                </a:solidFill>
                <a:hlinkClick r:id="rId4" tooltip="CLICK FOR MORE TRANSLATIONS of 2 Corinthians 4:18- While we look not at the things which are seen, but at the things which are not seen: for the things which are seen [are] temporal; but the things which are not seen [are] eternal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</a:t>
            </a:r>
            <a:r>
              <a:rPr lang="en-US" sz="1900" dirty="0">
                <a:solidFill>
                  <a:schemeClr val="tx1"/>
                </a:solidFill>
                <a:hlinkClick r:id="rId4" tooltip="CLICK FOR MORE TRANSLATIONS of 2 Corinthians 4:18- While we look not at the things which are seen, but at the things which are not seen: for the things which are seen [are] temporal; but the things which are not seen [are] eternal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temporal; but the things which are not seen </a:t>
            </a:r>
            <a:r>
              <a:rPr lang="en-US" sz="1900" i="1" dirty="0">
                <a:solidFill>
                  <a:schemeClr val="tx1"/>
                </a:solidFill>
                <a:hlinkClick r:id="rId4" tooltip="CLICK FOR MORE TRANSLATIONS of 2 Corinthians 4:18- While we look not at the things which are seen, but at the things which are not seen: for the things which are seen [are] temporal; but the things which are not seen [are] eternal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</a:t>
            </a:r>
            <a:r>
              <a:rPr lang="en-US" sz="1900" dirty="0">
                <a:solidFill>
                  <a:schemeClr val="tx1"/>
                </a:solidFill>
                <a:hlinkClick r:id="rId4" tooltip="CLICK FOR MORE TRANSLATIONS of 2 Corinthians 4:18- While we look not at the things which are seen, but at the things which are not seen: for the things which are seen [are] temporal; but the things which are not seen [are] eternal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eternal.</a:t>
            </a:r>
            <a:endParaRPr lang="en-US" sz="19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18C86-E0BA-455E-BA32-9973DE9A701E}"/>
              </a:ext>
            </a:extLst>
          </p:cNvPr>
          <p:cNvSpPr txBox="1"/>
          <p:nvPr/>
        </p:nvSpPr>
        <p:spPr>
          <a:xfrm>
            <a:off x="8060266" y="6956412"/>
            <a:ext cx="1464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freepngimg.com/png/32124-mirror-imag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7841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98D6-411C-4692-B2C0-71888FE3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view from the Phoenix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6778-0F14-4119-B5E1-3853C5E7A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Phoenix Channel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https://www.youtube.com/c/PhoenixZone7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Whispers to the Soul – A Collection of Quintessential Verse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https://a.co/d/4t7lWhw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Dr. Ruth Bentley – Wheaton College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https://www.wheaton.edu/magazine/winter-2023/dr-ruth-lewis-bentley-alumna-of-the-year/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66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729</TotalTime>
  <Words>362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Century Gothic</vt:lpstr>
      <vt:lpstr>Helvetica Neue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Rejoice in the inheritance…..     1 Peter 1: 3-4  3 Blessed be the God and Father of our Lord Jesus Christ, which according to his abundant mercy hath begotten us again unto a lively hope by the resurrection of Jesus Christ from the dead, 4 To an inheritance incorruptible, and undefiled, and that fadeth not away, reserved in heaven for you,   </vt:lpstr>
      <vt:lpstr>A view from the Phoenix Perspective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2022-08-19T13:44:43Z</dcterms:created>
  <dcterms:modified xsi:type="dcterms:W3CDTF">2023-08-05T11:49:18Z</dcterms:modified>
</cp:coreProperties>
</file>